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63" r:id="rId5"/>
    <p:sldId id="258" r:id="rId6"/>
    <p:sldId id="264" r:id="rId7"/>
    <p:sldId id="265" r:id="rId8"/>
    <p:sldId id="273" r:id="rId9"/>
    <p:sldId id="262" r:id="rId10"/>
    <p:sldId id="266" r:id="rId11"/>
    <p:sldId id="261" r:id="rId12"/>
    <p:sldId id="260" r:id="rId13"/>
    <p:sldId id="268" r:id="rId14"/>
    <p:sldId id="274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2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8"/>
    <p:restoredTop sz="94511"/>
  </p:normalViewPr>
  <p:slideViewPr>
    <p:cSldViewPr snapToGrid="0" snapToObjects="1">
      <p:cViewPr varScale="1">
        <p:scale>
          <a:sx n="52" d="100"/>
          <a:sy n="52" d="100"/>
        </p:scale>
        <p:origin x="3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40C61B-D150-0742-B8C5-1BAD549B3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A6A87F4-56E7-0C41-A11A-6032C9DD1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E2399DC-5D2D-2646-82FD-DCFA2C38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F320055-7491-E942-8F6D-04CE37FF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5425CDA-6FCE-0542-8C1A-2E49E602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986087-8197-3E4E-9B03-4E212DF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538EB23A-0020-EF4D-8BDD-643BF6AD3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6B179B2-1162-5D4B-8BC8-209E0B439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5B5D904-9C5F-AA49-9BC9-7CEACF51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63202F0-6587-814D-A1B5-05A5151E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64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4863F50D-6FEF-3045-A409-87E8B7BB9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279A4CC1-2434-0440-81FD-DC836E020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4C781C9-BDCF-8D42-B7E7-F51E32641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EFC5E37-F9EA-0042-81CF-C825FE26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DF84FC4-FC52-6E41-8B52-178C162B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12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0A765F-106B-F447-8AAE-08CE778E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0B931EF-F023-E64E-B4EE-9AB7BAFA0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7927970-B131-8E4B-A070-A1466D0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D7B3AAB-4648-F64B-B126-21DA59B5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1661B09E-A71B-3643-BDF8-1A383E4B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06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332D028-9A46-B94A-8A72-BA0B411B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5340922F-5B2B-FB4C-B825-98E50AFA3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A17EAB9-A0B8-8248-9D52-FB3AC560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7FE07AE-0E30-FB42-BA58-F8F8247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A58F7CD-343E-3049-AC64-5759633A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96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6801E47-ACCC-064B-904C-3E0C3F83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77AA1CE-83B9-CF45-8BB9-666A6FA46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4B9EAFD8-09F0-984B-8150-23F65593D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1A315AA-3ED6-CB45-AD54-56B3ED42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4E505676-961B-BE4E-BD8E-ECAE91C1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46D9AB63-4051-8047-A69B-3687FA10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54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E3563D-9E3A-EB46-AEE4-74D0C5F4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092D0E96-DF5B-EC4D-850A-1E56DA0D7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A70B5F46-3101-0540-96EF-492883D9F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6A948228-97BA-0345-BE5E-05F49B796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40D76D68-12B7-AE42-8FD9-2E8651D99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449A1F08-7B7A-6D40-856B-1B3DB744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E7B8E417-7F25-804C-AD63-D7EFB5AD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27CC98B6-5B9F-6E45-BB7B-410D1AF9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25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59500C6-A7BA-3C4A-8896-1B5B1055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4100CE57-2CC7-5D48-9852-C0B5836E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F5E5441D-F725-A64C-B2AE-8FBD6896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99B76DC0-E6A7-A647-AD48-44DD1974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7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9FC484C7-7512-A148-8C08-164FA94C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0EBB247D-06D8-3247-A27E-1BF3EBD7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37F62B8B-330F-054C-9AA2-57DC3934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8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8F251C5-7DF7-6449-BF1A-9E9BF33B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D074A33-75FD-814F-B710-9D772E3F1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DC22F361-3649-704B-A0F0-6A70E824E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20D10962-D9FB-FB41-AE67-1B072CF3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ED454A8E-7402-A246-9AD1-9BA40DC4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922746DE-EDAA-5C4F-B0C7-7BFCF44A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21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AFE530E-27F7-B54E-BD56-3FCBB571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7E16C271-E227-D642-A102-86BF30D15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EC14011F-4E5E-A848-9F5A-681ACA5B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5CB36137-902F-C447-A7C0-3BB34BD2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08A34F26-0BD3-DF48-B8B1-330A43A3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30C1EB97-A97F-8E4D-979E-BDCCF2CA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33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AC921C3C-452C-BE4E-9D51-3EEE597C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04EF6379-BB1F-F14D-8BDE-2306BD184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1B39782-4CE0-E848-AFED-85F296A49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7005E-24EE-F042-84BF-DC95B2EFB7E2}" type="datetimeFigureOut">
              <a:rPr lang="nl-NL" smtClean="0"/>
              <a:t>8-1-2020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7B4E4DB-D3BD-D84F-A7D5-6B5D939C3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F7542D25-BF63-C043-8DA8-716C5366A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54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k/f94fc768-dbe7-43f8-9fc3-0eb1fe7d4681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hyperlink" Target="http://www.kahoot.it/" TargetMode="Externa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irwear.org/brand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pfuturestandard.com/five-year-anniversary-of-the-rana-plaza-disaster/" TargetMode="Externa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tlz.nl/business/artikel/4748751/zeeman-erik-jan-mares-duurzaam-online-winkels-sneakers-romper" TargetMode="External"/><Relationship Id="rId4" Type="http://schemas.openxmlformats.org/officeDocument/2006/relationships/hyperlink" Target="https://joop.bnnvara.nl/nieuws/hm-baas-vreest-het-greta-effect-haalt-uit-naar-klimaatbewegin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album/5720229/video/%20%2017917100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0&amp;v=jzgDfYb6yro&amp;feature=emb_logo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E3937E63-9F71-0540-B081-754237E2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772D1D32-CB10-454E-B6BD-1DA0BF1BA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xmlns="" id="{833E6ED2-9F2D-834D-971A-8E4C7AED6ECA}"/>
              </a:ext>
            </a:extLst>
          </p:cNvPr>
          <p:cNvSpPr txBox="1">
            <a:spLocks/>
          </p:cNvSpPr>
          <p:nvPr/>
        </p:nvSpPr>
        <p:spPr>
          <a:xfrm>
            <a:off x="821266" y="6383867"/>
            <a:ext cx="10964333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4 | De reis van je kleding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6927D511-5E68-B041-B44B-805144F48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3"/>
            <a:extLst>
              <a:ext uri="{FF2B5EF4-FFF2-40B4-BE49-F238E27FC236}">
                <a16:creationId xmlns:a16="http://schemas.microsoft.com/office/drawing/2014/main" xmlns="" id="{3659FA6F-4518-7C41-9E6A-12229D1F7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422" y="1866783"/>
            <a:ext cx="3223413" cy="408913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7" y="910645"/>
            <a:ext cx="10515600" cy="50452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weet het meeste van eerlijke kleding? </a:t>
            </a:r>
            <a:b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32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Pak je telefoon en game on!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 naar </a:t>
            </a: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www.kahoot.it</a:t>
            </a:r>
            <a:endParaRPr lang="nl-NL" sz="2000" i="1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 de Game PIN in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Kies een </a:t>
            </a:r>
            <a:r>
              <a:rPr lang="nl-NL" sz="2000" i="1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nickname</a:t>
            </a:r>
            <a:endParaRPr lang="nl-NL" sz="2000" i="1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Play! </a:t>
            </a: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xmlns="" id="{489BA8A2-C965-E247-8233-DDBCB2FED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525" y="4986084"/>
            <a:ext cx="1511256" cy="617809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xmlns="" id="{C76E6E51-7DF0-754E-BFF0-15FD3152A4CA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5 |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Kahoot</a:t>
            </a: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xmlns="" id="{7771A704-F08D-054D-A85A-7B932891B60E}"/>
              </a:ext>
            </a:extLst>
          </p:cNvPr>
          <p:cNvSpPr txBox="1">
            <a:spLocks/>
          </p:cNvSpPr>
          <p:nvPr/>
        </p:nvSpPr>
        <p:spPr>
          <a:xfrm>
            <a:off x="6219613" y="4103761"/>
            <a:ext cx="3183467" cy="106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980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71B45771-7CA1-ED4C-8416-7D4E917A6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543" y="848904"/>
            <a:ext cx="4973457" cy="172548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115" y="848905"/>
            <a:ext cx="9803567" cy="512856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Eerlijke tips</a:t>
            </a:r>
          </a:p>
          <a:p>
            <a:pPr marL="0" indent="0" algn="ctr">
              <a:lnSpc>
                <a:spcPct val="150000"/>
              </a:lnSpc>
              <a:buNone/>
            </a:pPr>
            <a:endParaRPr lang="nl-NL" sz="32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Vraag er naar in winkels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Onderzoek jouw lievelingsmerk op </a:t>
            </a: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www.fairwear.org/brands</a:t>
            </a:r>
            <a:endParaRPr lang="nl-NL" sz="20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Focus: vind je duurzaamheid belangrijk? Of goede werkomstandigheden? Of een eerlijk salaris voor de makers?</a:t>
            </a:r>
          </a:p>
          <a:p>
            <a:pPr>
              <a:lnSpc>
                <a:spcPct val="150000"/>
              </a:lnSpc>
            </a:pPr>
            <a:endParaRPr lang="nl-NL" sz="20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xmlns="" id="{DBA0BF22-B619-EB48-8D5F-FC72F330C9B8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6 |Eerlijke tips</a:t>
            </a:r>
          </a:p>
        </p:txBody>
      </p:sp>
    </p:spTree>
    <p:extLst>
      <p:ext uri="{BB962C8B-B14F-4D97-AF65-F5344CB8AC3E}">
        <p14:creationId xmlns:p14="http://schemas.microsoft.com/office/powerpoint/2010/main" val="340443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xmlns="" id="{C76E6E51-7DF0-754E-BFF0-15FD3152A4CA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7 | Dit was het nieuws</a:t>
            </a:r>
          </a:p>
        </p:txBody>
      </p:sp>
      <p:sp>
        <p:nvSpPr>
          <p:cNvPr id="2" name="Rechthoek 1">
            <a:hlinkClick r:id="rId3"/>
            <a:extLst>
              <a:ext uri="{FF2B5EF4-FFF2-40B4-BE49-F238E27FC236}">
                <a16:creationId xmlns:a16="http://schemas.microsoft.com/office/drawing/2014/main" xmlns="" id="{5F6AE580-6960-D445-B380-A4AB0C057E9C}"/>
              </a:ext>
            </a:extLst>
          </p:cNvPr>
          <p:cNvSpPr/>
          <p:nvPr/>
        </p:nvSpPr>
        <p:spPr>
          <a:xfrm>
            <a:off x="1371600" y="4711700"/>
            <a:ext cx="8369300" cy="1265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hlinkClick r:id="rId4"/>
            <a:extLst>
              <a:ext uri="{FF2B5EF4-FFF2-40B4-BE49-F238E27FC236}">
                <a16:creationId xmlns:a16="http://schemas.microsoft.com/office/drawing/2014/main" xmlns="" id="{86CC2A23-5372-4049-A0C5-23C046EE7879}"/>
              </a:ext>
            </a:extLst>
          </p:cNvPr>
          <p:cNvSpPr/>
          <p:nvPr/>
        </p:nvSpPr>
        <p:spPr>
          <a:xfrm>
            <a:off x="1371600" y="3429000"/>
            <a:ext cx="8369300" cy="1265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hlinkClick r:id="rId5"/>
            <a:extLst>
              <a:ext uri="{FF2B5EF4-FFF2-40B4-BE49-F238E27FC236}">
                <a16:creationId xmlns:a16="http://schemas.microsoft.com/office/drawing/2014/main" xmlns="" id="{5841AE6D-3487-B045-88DA-805CD7A61302}"/>
              </a:ext>
            </a:extLst>
          </p:cNvPr>
          <p:cNvSpPr/>
          <p:nvPr/>
        </p:nvSpPr>
        <p:spPr>
          <a:xfrm>
            <a:off x="1371600" y="2184400"/>
            <a:ext cx="8369300" cy="1265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37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69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xmlns="" id="{2EADA786-E7A9-DB4B-BB77-10720291B235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1 | Introductie</a:t>
            </a:r>
          </a:p>
        </p:txBody>
      </p:sp>
    </p:spTree>
    <p:extLst>
      <p:ext uri="{BB962C8B-B14F-4D97-AF65-F5344CB8AC3E}">
        <p14:creationId xmlns:p14="http://schemas.microsoft.com/office/powerpoint/2010/main" val="1424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270" y="2517427"/>
            <a:ext cx="8503169" cy="2279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Bekijk hier de video: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 </a:t>
            </a:r>
            <a:r>
              <a:rPr lang="nl-NL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worker</a:t>
            </a: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nl-NL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can</a:t>
            </a: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nl-NL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wait</a:t>
            </a:r>
            <a:endParaRPr lang="nl-NL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xmlns="" id="{2EADA786-E7A9-DB4B-BB77-10720291B235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2 | The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Worker</a:t>
            </a: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Wait</a:t>
            </a:r>
            <a:endParaRPr lang="nl-NL" sz="14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Gestreepte pijl rechts 3">
            <a:hlinkClick r:id="rId3"/>
            <a:extLst>
              <a:ext uri="{FF2B5EF4-FFF2-40B4-BE49-F238E27FC236}">
                <a16:creationId xmlns:a16="http://schemas.microsoft.com/office/drawing/2014/main" xmlns="" id="{04AA0868-5E80-AB46-9B0A-24116D25C1E4}"/>
              </a:ext>
            </a:extLst>
          </p:cNvPr>
          <p:cNvSpPr/>
          <p:nvPr/>
        </p:nvSpPr>
        <p:spPr>
          <a:xfrm>
            <a:off x="2818151" y="2517427"/>
            <a:ext cx="1349115" cy="990272"/>
          </a:xfrm>
          <a:prstGeom prst="stripedRightArrow">
            <a:avLst/>
          </a:prstGeom>
          <a:solidFill>
            <a:srgbClr val="68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79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022" y="765999"/>
            <a:ext cx="10515600" cy="2502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textielindustrie in Nederland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xmlns="" id="{CC95A3A4-869A-7E4F-B099-474472F9116D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77970BA-54D6-1548-B6B9-C3C5C21F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714" y="1373132"/>
            <a:ext cx="6641893" cy="431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24C609D3-85AC-8141-8A8E-E76D92EC3737}"/>
              </a:ext>
            </a:extLst>
          </p:cNvPr>
          <p:cNvSpPr/>
          <p:nvPr/>
        </p:nvSpPr>
        <p:spPr>
          <a:xfrm>
            <a:off x="9855200" y="5295900"/>
            <a:ext cx="2336800" cy="156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8717F65B-CE9C-2E40-90B4-DAF756214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660" y="583735"/>
            <a:ext cx="9467198" cy="602458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440" y="441489"/>
            <a:ext cx="10515600" cy="866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10 landen met de meest slechte arbeidsomstandigheden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xmlns="" id="{8F7E8E95-F620-8D41-B211-6D037EA40615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</p:spTree>
    <p:extLst>
      <p:ext uri="{BB962C8B-B14F-4D97-AF65-F5344CB8AC3E}">
        <p14:creationId xmlns:p14="http://schemas.microsoft.com/office/powerpoint/2010/main" val="172842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151" y="2517427"/>
            <a:ext cx="8319541" cy="114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Bekijk hier de video: </a:t>
            </a:r>
          </a:p>
          <a:p>
            <a:pPr marL="0" indent="0" algn="ctr">
              <a:buNone/>
            </a:pPr>
            <a:r>
              <a:rPr lang="nl-NL" sz="2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Eerlijke Kleding Made in Cambodia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4CA65D51-92B3-414D-8174-45D81C0F514F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sp>
        <p:nvSpPr>
          <p:cNvPr id="2" name="Gestreepte pijl rechts 1">
            <a:hlinkClick r:id="rId3"/>
            <a:extLst>
              <a:ext uri="{FF2B5EF4-FFF2-40B4-BE49-F238E27FC236}">
                <a16:creationId xmlns:a16="http://schemas.microsoft.com/office/drawing/2014/main" xmlns="" id="{160212EF-68AC-8D46-A486-9AE6786EC524}"/>
              </a:ext>
            </a:extLst>
          </p:cNvPr>
          <p:cNvSpPr/>
          <p:nvPr/>
        </p:nvSpPr>
        <p:spPr>
          <a:xfrm>
            <a:off x="2818151" y="2517427"/>
            <a:ext cx="1349115" cy="990272"/>
          </a:xfrm>
          <a:prstGeom prst="stripedRightArrow">
            <a:avLst/>
          </a:prstGeom>
          <a:solidFill>
            <a:srgbClr val="68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04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00" y="423333"/>
            <a:ext cx="9779000" cy="55541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Arbeidsvoorwaarden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Vast arbeidscontract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dwangarbeid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discriminatie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kinderarbeid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Fatsoenlijk salaris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Beperkt aantal werkuren en overwerk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Veilige en gezonde omstandigheden </a:t>
            </a:r>
          </a:p>
          <a:p>
            <a:pPr>
              <a:lnSpc>
                <a:spcPct val="150000"/>
              </a:lnSpc>
            </a:pPr>
            <a:endParaRPr lang="nl-NL" sz="105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20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xmlns="" id="{1A4D19B1-4C71-8743-8619-BA0A7E3BF2EB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F6316F4D-074B-174A-AF34-CDAAE678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00" y="1320333"/>
            <a:ext cx="534335" cy="5343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1A1211-C23D-394D-9382-C827DAA2D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00" y="3336957"/>
            <a:ext cx="534335" cy="5343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F51CE14B-7762-D642-BE87-31607D6BD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00" y="2639349"/>
            <a:ext cx="534335" cy="5343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922B1EF8-A338-0742-947A-7513AC36B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00" y="3987560"/>
            <a:ext cx="534335" cy="5343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B0A19C35-54D7-7F41-9151-AC6288AA1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00" y="4638163"/>
            <a:ext cx="534335" cy="5343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2F5E82B7-3F81-9343-812D-AE18BEEA8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900" y="1979841"/>
            <a:ext cx="534335" cy="5343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244F1699-C169-4744-85CE-52CF72A0C0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767" y="5288766"/>
            <a:ext cx="534335" cy="5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1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xmlns="" id="{1A4D19B1-4C71-8743-8619-BA0A7E3BF2EB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xmlns="" id="{1CF6F095-4D21-AB48-ABB2-60B82FB85270}"/>
              </a:ext>
            </a:extLst>
          </p:cNvPr>
          <p:cNvSpPr/>
          <p:nvPr/>
        </p:nvSpPr>
        <p:spPr>
          <a:xfrm>
            <a:off x="8689144" y="4262511"/>
            <a:ext cx="3502856" cy="2595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9B8822A1-8096-084D-BDBA-BC6D5FFB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561909"/>
            <a:ext cx="10162582" cy="524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5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1A3D1443-9B6D-2145-B360-359DAF5F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45299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xmlns="" id="{7DCA7303-6EDC-FB4C-97AA-3937E47B4717}"/>
              </a:ext>
            </a:extLst>
          </p:cNvPr>
          <p:cNvSpPr txBox="1">
            <a:spLocks/>
          </p:cNvSpPr>
          <p:nvPr/>
        </p:nvSpPr>
        <p:spPr>
          <a:xfrm>
            <a:off x="9738783" y="6256231"/>
            <a:ext cx="2925233" cy="67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tabLst>
                <a:tab pos="9994900" algn="l"/>
              </a:tabLst>
            </a:pPr>
            <a:r>
              <a:rPr lang="nl-NL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Bron: </a:t>
            </a:r>
            <a:r>
              <a:rPr lang="nl-NL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FairWearFoundation</a:t>
            </a:r>
            <a:endParaRPr lang="nl-NL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xmlns="" id="{39D18201-F855-7B45-BF0B-A2A31310BEAC}"/>
              </a:ext>
            </a:extLst>
          </p:cNvPr>
          <p:cNvSpPr txBox="1">
            <a:spLocks/>
          </p:cNvSpPr>
          <p:nvPr/>
        </p:nvSpPr>
        <p:spPr>
          <a:xfrm>
            <a:off x="732367" y="6244721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4 | De reis van je kleding</a:t>
            </a:r>
          </a:p>
        </p:txBody>
      </p:sp>
    </p:spTree>
    <p:extLst>
      <p:ext uri="{BB962C8B-B14F-4D97-AF65-F5344CB8AC3E}">
        <p14:creationId xmlns:p14="http://schemas.microsoft.com/office/powerpoint/2010/main" val="11643809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187</Words>
  <Application>Microsoft Office PowerPoint</Application>
  <PresentationFormat>Breedbeeld</PresentationFormat>
  <Paragraphs>38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Annelies Huisman</dc:creator>
  <cp:lastModifiedBy>Nicole Vrolijk</cp:lastModifiedBy>
  <cp:revision>36</cp:revision>
  <dcterms:created xsi:type="dcterms:W3CDTF">2019-01-17T11:29:02Z</dcterms:created>
  <dcterms:modified xsi:type="dcterms:W3CDTF">2020-01-08T15:35:40Z</dcterms:modified>
</cp:coreProperties>
</file>